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257" r:id="rId81"/>
    <p:sldId id="301" r:id="rId82"/>
    <p:sldId id="322" r:id="rId83"/>
    <p:sldId id="306" r:id="rId84"/>
    <p:sldId id="344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B3C"/>
    <a:srgbClr val="FFFFFF"/>
    <a:srgbClr val="E741C6"/>
    <a:srgbClr val="2FFFFC"/>
    <a:srgbClr val="78E824"/>
    <a:srgbClr val="5D89B8"/>
    <a:srgbClr val="7474C0"/>
    <a:srgbClr val="E4558B"/>
    <a:srgbClr val="C48300"/>
    <a:srgbClr val="FF9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4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592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ovf(clear())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4.png"/><Relationship Id="rId7" Type="http://schemas.openxmlformats.org/officeDocument/2006/relationships/image" Target="../media/image17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'I%20have%20a%20pain%20in%20my'),open('bodyparts'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7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2.png"/><Relationship Id="rId12" Type="http://schemas.openxmlformats.org/officeDocument/2006/relationships/image" Target="../media/image20.png"/><Relationship Id="rId13" Type="http://schemas.openxmlformats.org/officeDocument/2006/relationships/image" Target="../media/image123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3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4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30.png"/><Relationship Id="rId14" Type="http://schemas.openxmlformats.org/officeDocument/2006/relationships/image" Target="../media/image15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13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5.png"/><Relationship Id="rId5" Type="http://schemas.openxmlformats.org/officeDocument/2006/relationships/image" Target="../media/image167.png"/><Relationship Id="rId6" Type="http://schemas.openxmlformats.org/officeDocument/2006/relationships/image" Target="../media/image166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4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20" Type="http://schemas.openxmlformats.org/officeDocument/2006/relationships/image" Target="../media/image214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8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Relationship Id="rId19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14.png"/><Relationship Id="rId10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8.png"/><Relationship Id="rId5" Type="http://schemas.openxmlformats.org/officeDocument/2006/relationships/image" Target="../media/image204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08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1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180.png"/><Relationship Id="rId16" Type="http://schemas.openxmlformats.org/officeDocument/2006/relationships/image" Target="../media/image128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6.png"/><Relationship Id="rId5" Type="http://schemas.openxmlformats.org/officeDocument/2006/relationships/image" Target="../media/image242.png"/><Relationship Id="rId6" Type="http://schemas.openxmlformats.org/officeDocument/2006/relationships/image" Target="../media/image237.png"/><Relationship Id="rId7" Type="http://schemas.openxmlformats.org/officeDocument/2006/relationships/image" Target="../media/image243.png"/><Relationship Id="rId8" Type="http://schemas.openxmlformats.org/officeDocument/2006/relationships/image" Target="../media/image195.png"/><Relationship Id="rId9" Type="http://schemas.openxmlformats.org/officeDocument/2006/relationships/slide" Target="slide23.xml"/><Relationship Id="rId10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42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5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9.png"/><Relationship Id="rId20" Type="http://schemas.openxmlformats.org/officeDocument/2006/relationships/image" Target="../media/image280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73.png"/><Relationship Id="rId14" Type="http://schemas.openxmlformats.org/officeDocument/2006/relationships/image" Target="../media/image274.png"/><Relationship Id="rId15" Type="http://schemas.openxmlformats.org/officeDocument/2006/relationships/image" Target="../media/image275.png"/><Relationship Id="rId16" Type="http://schemas.openxmlformats.org/officeDocument/2006/relationships/image" Target="../media/image276.png"/><Relationship Id="rId17" Type="http://schemas.openxmlformats.org/officeDocument/2006/relationships/image" Target="../media/image277.png"/><Relationship Id="rId18" Type="http://schemas.openxmlformats.org/officeDocument/2006/relationships/image" Target="../media/image278.png"/><Relationship Id="rId19" Type="http://schemas.openxmlformats.org/officeDocument/2006/relationships/image" Target="../media/image27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8.png"/><Relationship Id="rId12" Type="http://schemas.openxmlformats.org/officeDocument/2006/relationships/image" Target="../media/image103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2.png"/><Relationship Id="rId5" Type="http://schemas.openxmlformats.org/officeDocument/2006/relationships/image" Target="../media/image67.png"/><Relationship Id="rId6" Type="http://schemas.openxmlformats.org/officeDocument/2006/relationships/image" Target="../media/image303.png"/><Relationship Id="rId7" Type="http://schemas.openxmlformats.org/officeDocument/2006/relationships/image" Target="../media/image105.png"/><Relationship Id="rId8" Type="http://schemas.openxmlformats.org/officeDocument/2006/relationships/image" Target="../media/image304.png"/><Relationship Id="rId9" Type="http://schemas.openxmlformats.org/officeDocument/2006/relationships/image" Target="../media/image106.png"/><Relationship Id="rId10" Type="http://schemas.openxmlformats.org/officeDocument/2006/relationships/image" Target="../media/image3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2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6.png"/><Relationship Id="rId5" Type="http://schemas.openxmlformats.org/officeDocument/2006/relationships/image" Target="../media/image115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42.png"/><Relationship Id="rId21" Type="http://schemas.openxmlformats.org/officeDocument/2006/relationships/image" Target="../media/image343.png"/><Relationship Id="rId22" Type="http://schemas.openxmlformats.org/officeDocument/2006/relationships/image" Target="../media/image344.png"/><Relationship Id="rId23" Type="http://schemas.openxmlformats.org/officeDocument/2006/relationships/image" Target="../media/image345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348.png"/><Relationship Id="rId27" Type="http://schemas.openxmlformats.org/officeDocument/2006/relationships/image" Target="../media/image349.png"/><Relationship Id="rId28" Type="http://schemas.openxmlformats.org/officeDocument/2006/relationships/image" Target="../media/image350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9.png"/><Relationship Id="rId5" Type="http://schemas.openxmlformats.org/officeDocument/2006/relationships/image" Target="../media/image338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99.png"/><Relationship Id="rId9" Type="http://schemas.openxmlformats.org/officeDocument/2006/relationships/image" Target="../media/image340.png"/><Relationship Id="rId10" Type="http://schemas.openxmlformats.org/officeDocument/2006/relationships/image" Target="../media/image353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4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41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6.png"/><Relationship Id="rId12" Type="http://schemas.openxmlformats.org/officeDocument/2006/relationships/image" Target="../media/image344.png"/><Relationship Id="rId13" Type="http://schemas.openxmlformats.org/officeDocument/2006/relationships/image" Target="../media/image36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3.png"/><Relationship Id="rId5" Type="http://schemas.openxmlformats.org/officeDocument/2006/relationships/image" Target="../media/image361.png"/><Relationship Id="rId6" Type="http://schemas.openxmlformats.org/officeDocument/2006/relationships/image" Target="../media/image362.png"/><Relationship Id="rId7" Type="http://schemas.openxmlformats.org/officeDocument/2006/relationships/image" Target="../media/image363.png"/><Relationship Id="rId8" Type="http://schemas.openxmlformats.org/officeDocument/2006/relationships/image" Target="../media/image364.png"/><Relationship Id="rId9" Type="http://schemas.openxmlformats.org/officeDocument/2006/relationships/image" Target="../media/image365.png"/><Relationship Id="rId10" Type="http://schemas.openxmlformats.org/officeDocument/2006/relationships/image" Target="../media/image3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166.png"/><Relationship Id="rId6" Type="http://schemas.openxmlformats.org/officeDocument/2006/relationships/image" Target="../media/image369.png"/><Relationship Id="rId7" Type="http://schemas.openxmlformats.org/officeDocument/2006/relationships/image" Target="../media/image337.png"/><Relationship Id="rId8" Type="http://schemas.openxmlformats.org/officeDocument/2006/relationships/image" Target="../media/image336.png"/><Relationship Id="rId9" Type="http://schemas.openxmlformats.org/officeDocument/2006/relationships/image" Target="../media/image370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58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1.png"/><Relationship Id="rId5" Type="http://schemas.openxmlformats.org/officeDocument/2006/relationships/image" Target="../media/image348.png"/><Relationship Id="rId6" Type="http://schemas.openxmlformats.org/officeDocument/2006/relationships/image" Target="../media/image372.png"/><Relationship Id="rId7" Type="http://schemas.openxmlformats.org/officeDocument/2006/relationships/image" Target="../media/image349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35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47.png"/><Relationship Id="rId9" Type="http://schemas.openxmlformats.org/officeDocument/2006/relationships/image" Target="../media/image346.png"/><Relationship Id="rId10" Type="http://schemas.openxmlformats.org/officeDocument/2006/relationships/image" Target="../media/image3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3.png"/><Relationship Id="rId12" Type="http://schemas.openxmlformats.org/officeDocument/2006/relationships/image" Target="../media/image394.png"/><Relationship Id="rId13" Type="http://schemas.openxmlformats.org/officeDocument/2006/relationships/image" Target="../media/image39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116.png"/><Relationship Id="rId8" Type="http://schemas.openxmlformats.org/officeDocument/2006/relationships/image" Target="../media/image391.png"/><Relationship Id="rId9" Type="http://schemas.openxmlformats.org/officeDocument/2006/relationships/image" Target="../media/image330.png"/><Relationship Id="rId10" Type="http://schemas.openxmlformats.org/officeDocument/2006/relationships/image" Target="../media/image392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1.png"/><Relationship Id="rId12" Type="http://schemas.openxmlformats.org/officeDocument/2006/relationships/image" Target="../media/image402.png"/><Relationship Id="rId13" Type="http://schemas.openxmlformats.org/officeDocument/2006/relationships/image" Target="../media/image43.png"/><Relationship Id="rId14" Type="http://schemas.openxmlformats.org/officeDocument/2006/relationships/image" Target="../media/image403.png"/><Relationship Id="rId15" Type="http://schemas.openxmlformats.org/officeDocument/2006/relationships/image" Target="../media/image40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40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8.png"/><Relationship Id="rId8" Type="http://schemas.openxmlformats.org/officeDocument/2006/relationships/image" Target="../media/image399.png"/><Relationship Id="rId9" Type="http://schemas.openxmlformats.org/officeDocument/2006/relationships/image" Target="../media/image400.png"/><Relationship Id="rId10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41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6.png"/><Relationship Id="rId5" Type="http://schemas.openxmlformats.org/officeDocument/2006/relationships/image" Target="../media/image399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2.png"/><Relationship Id="rId10" Type="http://schemas.openxmlformats.org/officeDocument/2006/relationships/image" Target="../media/image4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20.png"/><Relationship Id="rId6" Type="http://schemas.openxmlformats.org/officeDocument/2006/relationships/image" Target="../media/image42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2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21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8.png"/><Relationship Id="rId20" Type="http://schemas.openxmlformats.org/officeDocument/2006/relationships/image" Target="../media/image437.png"/><Relationship Id="rId21" Type="http://schemas.openxmlformats.org/officeDocument/2006/relationships/image" Target="../media/image438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Relationship Id="rId12" Type="http://schemas.openxmlformats.org/officeDocument/2006/relationships/image" Target="../media/image431.png"/><Relationship Id="rId13" Type="http://schemas.openxmlformats.org/officeDocument/2006/relationships/image" Target="../media/image432.png"/><Relationship Id="rId14" Type="http://schemas.openxmlformats.org/officeDocument/2006/relationships/image" Target="../media/image433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7.png"/><Relationship Id="rId8" Type="http://schemas.openxmlformats.org/officeDocument/2006/relationships/image" Target="../media/image390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29.png"/><Relationship Id="rId13" Type="http://schemas.openxmlformats.org/officeDocument/2006/relationships/image" Target="../media/image444.png"/><Relationship Id="rId14" Type="http://schemas.openxmlformats.org/officeDocument/2006/relationships/image" Target="../media/image417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9.png"/><Relationship Id="rId5" Type="http://schemas.openxmlformats.org/officeDocument/2006/relationships/image" Target="../media/image22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44.png"/><Relationship Id="rId13" Type="http://schemas.openxmlformats.org/officeDocument/2006/relationships/image" Target="../media/image3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3.png"/><Relationship Id="rId12" Type="http://schemas.openxmlformats.org/officeDocument/2006/relationships/image" Target="../media/image462.png"/><Relationship Id="rId13" Type="http://schemas.openxmlformats.org/officeDocument/2006/relationships/image" Target="../media/image377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37.png"/><Relationship Id="rId10" Type="http://schemas.openxmlformats.org/officeDocument/2006/relationships/image" Target="../media/image461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5.png"/><Relationship Id="rId12" Type="http://schemas.openxmlformats.org/officeDocument/2006/relationships/image" Target="../media/image466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4))" TargetMode="External"/><Relationship Id="rId3" Type="http://schemas.openxmlformats.org/officeDocument/2006/relationships/hyperlink" Target="ovf(place(5))" TargetMode="Externa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hyperlink" Target="ovf(place(3))" TargetMode="External"/><Relationship Id="rId7" Type="http://schemas.openxmlformats.org/officeDocument/2006/relationships/hyperlink" Target="ovf(place(1))" TargetMode="External"/><Relationship Id="rId8" Type="http://schemas.openxmlformats.org/officeDocument/2006/relationships/hyperlink" Target="ovf(place(2))" TargetMode="External"/><Relationship Id="rId9" Type="http://schemas.openxmlformats.org/officeDocument/2006/relationships/image" Target="../media/image463.png"/><Relationship Id="rId10" Type="http://schemas.openxmlformats.org/officeDocument/2006/relationships/image" Target="../media/image464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63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6.png"/><Relationship Id="rId12" Type="http://schemas.openxmlformats.org/officeDocument/2006/relationships/image" Target="../media/image477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478.png"/><Relationship Id="rId16" Type="http://schemas.openxmlformats.org/officeDocument/2006/relationships/image" Target="../media/image30.png"/><Relationship Id="rId17" Type="http://schemas.openxmlformats.org/officeDocument/2006/relationships/image" Target="../media/image47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Relationship Id="rId10" Type="http://schemas.openxmlformats.org/officeDocument/2006/relationships/image" Target="../media/image475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8.png"/><Relationship Id="rId14" Type="http://schemas.openxmlformats.org/officeDocument/2006/relationships/image" Target="../media/image48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72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Relationship Id="rId9" Type="http://schemas.openxmlformats.org/officeDocument/2006/relationships/image" Target="../media/image484.png"/><Relationship Id="rId10" Type="http://schemas.openxmlformats.org/officeDocument/2006/relationships/image" Target="../media/image485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4.png"/><Relationship Id="rId12" Type="http://schemas.openxmlformats.org/officeDocument/2006/relationships/image" Target="../media/image495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116.png"/><Relationship Id="rId10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49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3.png"/><Relationship Id="rId5" Type="http://schemas.openxmlformats.org/officeDocument/2006/relationships/image" Target="../media/image288.png"/><Relationship Id="rId6" Type="http://schemas.openxmlformats.org/officeDocument/2006/relationships/image" Target="../media/image290.png"/><Relationship Id="rId7" Type="http://schemas.openxmlformats.org/officeDocument/2006/relationships/image" Target="../media/image473.png"/><Relationship Id="rId8" Type="http://schemas.openxmlformats.org/officeDocument/2006/relationships/image" Target="../media/image471.png"/><Relationship Id="rId9" Type="http://schemas.openxmlformats.org/officeDocument/2006/relationships/image" Target="../media/image100.png"/><Relationship Id="rId10" Type="http://schemas.openxmlformats.org/officeDocument/2006/relationships/image" Target="../media/image496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1.png"/><Relationship Id="rId12" Type="http://schemas.openxmlformats.org/officeDocument/2006/relationships/image" Target="../media/image502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505.png"/><Relationship Id="rId16" Type="http://schemas.openxmlformats.org/officeDocument/2006/relationships/image" Target="../media/image506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8.png"/><Relationship Id="rId8" Type="http://schemas.openxmlformats.org/officeDocument/2006/relationships/image" Target="../media/image443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03.png"/><Relationship Id="rId5" Type="http://schemas.openxmlformats.org/officeDocument/2006/relationships/image" Target="../media/image507.png"/><Relationship Id="rId6" Type="http://schemas.openxmlformats.org/officeDocument/2006/relationships/image" Target="../media/image508.png"/><Relationship Id="rId7" Type="http://schemas.openxmlformats.org/officeDocument/2006/relationships/image" Target="../media/image270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1.png"/><Relationship Id="rId20" Type="http://schemas.openxmlformats.org/officeDocument/2006/relationships/image" Target="../media/image13.png"/><Relationship Id="rId10" Type="http://schemas.openxmlformats.org/officeDocument/2006/relationships/image" Target="../media/image503.png"/><Relationship Id="rId11" Type="http://schemas.openxmlformats.org/officeDocument/2006/relationships/image" Target="../media/image512.png"/><Relationship Id="rId12" Type="http://schemas.openxmlformats.org/officeDocument/2006/relationships/image" Target="../media/image513.png"/><Relationship Id="rId13" Type="http://schemas.openxmlformats.org/officeDocument/2006/relationships/image" Target="../media/image514.png"/><Relationship Id="rId14" Type="http://schemas.openxmlformats.org/officeDocument/2006/relationships/image" Target="../media/image515.png"/><Relationship Id="rId15" Type="http://schemas.openxmlformats.org/officeDocument/2006/relationships/image" Target="../media/image516.png"/><Relationship Id="rId16" Type="http://schemas.openxmlformats.org/officeDocument/2006/relationships/image" Target="../media/image517.png"/><Relationship Id="rId17" Type="http://schemas.openxmlformats.org/officeDocument/2006/relationships/image" Target="../media/image518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9.png"/><Relationship Id="rId8" Type="http://schemas.openxmlformats.org/officeDocument/2006/relationships/image" Target="../media/image510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17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5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8.png"/><Relationship Id="rId12" Type="http://schemas.openxmlformats.org/officeDocument/2006/relationships/image" Target="../media/image286.png"/><Relationship Id="rId13" Type="http://schemas.openxmlformats.org/officeDocument/2006/relationships/image" Target="../media/image529.png"/><Relationship Id="rId14" Type="http://schemas.openxmlformats.org/officeDocument/2006/relationships/image" Target="../media/image299.png"/><Relationship Id="rId15" Type="http://schemas.openxmlformats.org/officeDocument/2006/relationships/image" Target="../media/image530.png"/><Relationship Id="rId16" Type="http://schemas.openxmlformats.org/officeDocument/2006/relationships/image" Target="../media/image29.png"/><Relationship Id="rId17" Type="http://schemas.openxmlformats.org/officeDocument/2006/relationships/image" Target="../media/image400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9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1.png"/><Relationship Id="rId12" Type="http://schemas.openxmlformats.org/officeDocument/2006/relationships/image" Target="../media/image471.png"/><Relationship Id="rId13" Type="http://schemas.openxmlformats.org/officeDocument/2006/relationships/image" Target="../media/image475.png"/><Relationship Id="rId14" Type="http://schemas.openxmlformats.org/officeDocument/2006/relationships/image" Target="../media/image512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43.png"/><Relationship Id="rId6" Type="http://schemas.openxmlformats.org/officeDocument/2006/relationships/image" Target="../media/image406.png"/><Relationship Id="rId7" Type="http://schemas.openxmlformats.org/officeDocument/2006/relationships/image" Target="../media/image473.png"/><Relationship Id="rId8" Type="http://schemas.openxmlformats.org/officeDocument/2006/relationships/image" Target="../media/image528.png"/><Relationship Id="rId9" Type="http://schemas.openxmlformats.org/officeDocument/2006/relationships/image" Target="../media/image429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13.png"/><Relationship Id="rId21" Type="http://schemas.openxmlformats.org/officeDocument/2006/relationships/image" Target="../media/image538.png"/><Relationship Id="rId10" Type="http://schemas.openxmlformats.org/officeDocument/2006/relationships/image" Target="../media/image42.png"/><Relationship Id="rId11" Type="http://schemas.openxmlformats.org/officeDocument/2006/relationships/image" Target="../media/image533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5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slide" Target="slide53.xml"/><Relationship Id="rId7" Type="http://schemas.openxmlformats.org/officeDocument/2006/relationships/image" Target="../media/image419.png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6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7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7.png"/><Relationship Id="rId6" Type="http://schemas.openxmlformats.org/officeDocument/2006/relationships/image" Target="../media/image526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8.png"/><Relationship Id="rId12" Type="http://schemas.openxmlformats.org/officeDocument/2006/relationships/image" Target="../media/image549.png"/><Relationship Id="rId13" Type="http://schemas.openxmlformats.org/officeDocument/2006/relationships/image" Target="../media/image550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71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547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3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462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9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Relationship Id="rId9" Type="http://schemas.openxmlformats.org/officeDocument/2006/relationships/image" Target="../media/image573.png"/><Relationship Id="rId10" Type="http://schemas.openxmlformats.org/officeDocument/2006/relationships/image" Target="../media/image574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5.png"/><Relationship Id="rId12" Type="http://schemas.openxmlformats.org/officeDocument/2006/relationships/image" Target="../media/image586.png"/><Relationship Id="rId13" Type="http://schemas.openxmlformats.org/officeDocument/2006/relationships/image" Target="../media/image58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75.png"/><Relationship Id="rId6" Type="http://schemas.openxmlformats.org/officeDocument/2006/relationships/image" Target="../media/image579.png"/><Relationship Id="rId7" Type="http://schemas.openxmlformats.org/officeDocument/2006/relationships/image" Target="../media/image581.png"/><Relationship Id="rId8" Type="http://schemas.openxmlformats.org/officeDocument/2006/relationships/image" Target="../media/image580.png"/><Relationship Id="rId9" Type="http://schemas.openxmlformats.org/officeDocument/2006/relationships/image" Target="../media/image583.png"/><Relationship Id="rId10" Type="http://schemas.openxmlformats.org/officeDocument/2006/relationships/image" Target="../media/image584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2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8.png"/><Relationship Id="rId5" Type="http://schemas.openxmlformats.org/officeDocument/2006/relationships/image" Target="../media/image589.png"/><Relationship Id="rId6" Type="http://schemas.openxmlformats.org/officeDocument/2006/relationships/image" Target="../media/image46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6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63975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63975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36716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6397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798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85707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26" y="3855116"/>
            <a:ext cx="902208" cy="90220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7" y="5636790"/>
            <a:ext cx="896112" cy="7741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97" y="5585730"/>
            <a:ext cx="944880" cy="8107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02718"/>
            <a:ext cx="1976523" cy="1415932"/>
          </a:xfrm>
          <a:prstGeom prst="foldedCorner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900" y="2134152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2" y="3803478"/>
            <a:ext cx="1060704" cy="96316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  <p:sp>
        <p:nvSpPr>
          <p:cNvPr id="82" name="Rectangle 8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04" y="3904431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8" name="Picture 8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hlinkClick r:id="rId2" action="ppaction://hlinkfile"/>
          </p:cNvPr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hlinkClick r:id="rId3" action="ppaction://hlinkfile"/>
          </p:cNvPr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>
            <a:hlinkClick r:id="rId6" action="ppaction://hlinkfile"/>
          </p:cNvPr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>
            <a:hlinkClick r:id="rId7" action="ppaction://hlinkfile"/>
          </p:cNvPr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8" action="ppaction://hlinkfile"/>
          </p:cNvPr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16" name="Picture 11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Folded Corner 71">
            <a:hlinkClick r:id="rId6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7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7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91" y="2031994"/>
            <a:ext cx="1359408" cy="114604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401702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86328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49713" y="183749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49712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49711" y="35693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01705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686331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401702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686328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49713" y="183749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49712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49711" y="35693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01705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686331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0" y="2208121"/>
            <a:ext cx="1115568" cy="938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14800</TotalTime>
  <Words>1543</Words>
  <Application>Microsoft Macintosh PowerPoint</Application>
  <PresentationFormat>On-screen Show (4:3)</PresentationFormat>
  <Paragraphs>1089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Comic Sans MS</vt:lpstr>
      <vt:lpstr>Arial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materials</vt:lpstr>
      <vt:lpstr>PowerPoint Presentation</vt:lpstr>
      <vt:lpstr>Insert Title 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216</cp:revision>
  <dcterms:created xsi:type="dcterms:W3CDTF">2015-03-24T21:00:09Z</dcterms:created>
  <dcterms:modified xsi:type="dcterms:W3CDTF">2016-11-16T22:41:28Z</dcterms:modified>
</cp:coreProperties>
</file>